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1" r:id="rId2"/>
    <p:sldId id="292" r:id="rId3"/>
    <p:sldId id="291" r:id="rId4"/>
    <p:sldId id="263" r:id="rId5"/>
    <p:sldId id="290" r:id="rId6"/>
    <p:sldId id="293" r:id="rId7"/>
    <p:sldId id="29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2E"/>
    <a:srgbClr val="2CC4F5"/>
    <a:srgbClr val="20A849"/>
    <a:srgbClr val="FCD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6" autoAdjust="0"/>
    <p:restoredTop sz="94707" autoAdjust="0"/>
  </p:normalViewPr>
  <p:slideViewPr>
    <p:cSldViewPr>
      <p:cViewPr varScale="1">
        <p:scale>
          <a:sx n="108" d="100"/>
          <a:sy n="108" d="100"/>
        </p:scale>
        <p:origin x="10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62575-5856-4417-A254-D3A1A5BE3828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FAF4D-75FF-4B54-8C15-58E6B4253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3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AF4D-75FF-4B54-8C15-58E6B42534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88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AF4D-75FF-4B54-8C15-58E6B42534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9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FAF4D-75FF-4B54-8C15-58E6B42534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4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>
                <a:latin typeface="+mn-lt"/>
              </a:rPr>
              <a:t>Who we are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567" y="160338"/>
            <a:ext cx="1654233" cy="12967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" y="1752600"/>
            <a:ext cx="228600" cy="228600"/>
          </a:xfrm>
          <a:prstGeom prst="ellipse">
            <a:avLst/>
          </a:prstGeom>
          <a:solidFill>
            <a:srgbClr val="2CC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328056" y="3470730"/>
            <a:ext cx="228600" cy="236381"/>
          </a:xfrm>
          <a:prstGeom prst="ellipse">
            <a:avLst/>
          </a:prstGeom>
          <a:solidFill>
            <a:srgbClr val="F79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23256" y="4267599"/>
            <a:ext cx="304800" cy="304800"/>
          </a:xfrm>
          <a:prstGeom prst="ellipse">
            <a:avLst/>
          </a:prstGeom>
          <a:solidFill>
            <a:srgbClr val="FCDB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106712" y="5068114"/>
            <a:ext cx="457200" cy="426724"/>
          </a:xfrm>
          <a:prstGeom prst="ellipse">
            <a:avLst/>
          </a:prstGeom>
          <a:solidFill>
            <a:srgbClr val="20A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958748" y="3345128"/>
            <a:ext cx="213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Accreditation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9229" y="413160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Intelligence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8748" y="5007773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Influence</a:t>
            </a:r>
          </a:p>
        </p:txBody>
      </p:sp>
      <p:sp>
        <p:nvSpPr>
          <p:cNvPr id="14" name="AutoShape 2" descr="https://outlook.office.com/owa/service.svc/s/GetFileAttachment?id=AAMkADI3MDA1MDVhLWNjYTEtNDJlOC1iYjJiLWUzMWE0NmZlMjAyMwBGAAAAAAD9y%2Fd8ZdlWRbrGiB3ZUjkfBwAJBTBz2A9XTLP0wRinXchjAAAAAAEJAAAJBTBz2A9XTLP0wRinXchjAAACUQTfAAABEgAQAAXEQZog9XhGhWU0eMGFuEM%3D&amp;X-OWA-CANARY=Dp6DOikr806Fwvhzo4cPUsBZvwiE_dMYZzk--khI3AccYqh8sueJEjpXgR-WAzl9hE_QC7dAhqw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-404" r="19980" b="629"/>
          <a:stretch>
            <a:fillRect/>
          </a:stretch>
        </p:blipFill>
        <p:spPr bwMode="auto">
          <a:xfrm>
            <a:off x="3944710" y="2629057"/>
            <a:ext cx="6013634" cy="559761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6316"/>
            <a:ext cx="8229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>
                <a:latin typeface="+mj-lt"/>
              </a:rPr>
              <a:t>The Living Wage Foundation is at the heart of a movement of organisations, businesses and people who believe</a:t>
            </a:r>
            <a:r>
              <a:rPr lang="en-GB" sz="2800" b="1" i="1" dirty="0">
                <a:latin typeface="+mj-lt"/>
              </a:rPr>
              <a:t> a fair day’s work deserves a fair day’s pay</a:t>
            </a:r>
          </a:p>
          <a:p>
            <a:pPr marL="0">
              <a:buNone/>
            </a:pPr>
            <a:endParaRPr lang="en-GB" b="1" i="1" dirty="0">
              <a:latin typeface="Archer Medium" pitchFamily="50" charset="0"/>
            </a:endParaRPr>
          </a:p>
          <a:p>
            <a:pPr mar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1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372862"/>
            <a:ext cx="4114800" cy="300759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" b="9233"/>
          <a:stretch/>
        </p:blipFill>
        <p:spPr>
          <a:xfrm>
            <a:off x="4495799" y="3354650"/>
            <a:ext cx="4114800" cy="2970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r="2185"/>
          <a:stretch/>
        </p:blipFill>
        <p:spPr>
          <a:xfrm>
            <a:off x="516526" y="3352800"/>
            <a:ext cx="3979273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9" y="373978"/>
            <a:ext cx="3979273" cy="29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Growth of Living Wage movement</a:t>
            </a:r>
            <a:endParaRPr lang="en-GB" b="1" dirty="0"/>
          </a:p>
        </p:txBody>
      </p:sp>
      <p:pic>
        <p:nvPicPr>
          <p:cNvPr id="4" name="LWF Logo animation-H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36388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3622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NEW RATES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678"/>
            <a:ext cx="9144000" cy="51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3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>
                <a:latin typeface="+mn-lt"/>
              </a:rPr>
              <a:t>What’s the difference</a:t>
            </a:r>
            <a:r>
              <a:rPr lang="en-GB" b="1" dirty="0">
                <a:latin typeface="+mn-lt"/>
              </a:rPr>
              <a:t>?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567" y="189272"/>
            <a:ext cx="1654233" cy="129678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7" y="1600200"/>
            <a:ext cx="8098345" cy="4525963"/>
          </a:xfrm>
        </p:spPr>
      </p:pic>
    </p:spTree>
    <p:extLst>
      <p:ext uri="{BB962C8B-B14F-4D97-AF65-F5344CB8AC3E}">
        <p14:creationId xmlns:p14="http://schemas.microsoft.com/office/powerpoint/2010/main" val="256377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Engaging employers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302" y="1600200"/>
            <a:ext cx="38793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10" y="1905000"/>
            <a:ext cx="3183791" cy="318264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8" y="457200"/>
            <a:ext cx="2750238" cy="21335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8" y="3009160"/>
            <a:ext cx="2550834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75" y="762000"/>
            <a:ext cx="2421485" cy="1910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83" y="3088689"/>
            <a:ext cx="2428139" cy="22793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44" y="3865"/>
            <a:ext cx="1981200" cy="1854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181600"/>
            <a:ext cx="1916944" cy="15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9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50</Words>
  <Application>Microsoft Office PowerPoint</Application>
  <PresentationFormat>On-screen Show (4:3)</PresentationFormat>
  <Paragraphs>12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Archer Medium</vt:lpstr>
      <vt:lpstr>Arial</vt:lpstr>
      <vt:lpstr>Calibri</vt:lpstr>
      <vt:lpstr>Office Theme</vt:lpstr>
      <vt:lpstr>Who we are</vt:lpstr>
      <vt:lpstr>PowerPoint Presentation</vt:lpstr>
      <vt:lpstr>Growth of Living Wage movement</vt:lpstr>
      <vt:lpstr>PowerPoint Presentation</vt:lpstr>
      <vt:lpstr>What’s the difference?</vt:lpstr>
      <vt:lpstr>Engaging employers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WAGE WEEK 2014</dc:title>
  <dc:creator>Sarah Vero</dc:creator>
  <cp:lastModifiedBy>Emma Kosmin</cp:lastModifiedBy>
  <cp:revision>109</cp:revision>
  <dcterms:created xsi:type="dcterms:W3CDTF">2006-08-16T00:00:00Z</dcterms:created>
  <dcterms:modified xsi:type="dcterms:W3CDTF">2017-06-29T14:02:58Z</dcterms:modified>
</cp:coreProperties>
</file>