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A4"/>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790" autoAdjust="0"/>
  </p:normalViewPr>
  <p:slideViewPr>
    <p:cSldViewPr>
      <p:cViewPr varScale="1">
        <p:scale>
          <a:sx n="76" d="100"/>
          <a:sy n="76" d="100"/>
        </p:scale>
        <p:origin x="213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1ED44D-21BA-4343-8947-90C25C694CE0}" type="datetimeFigureOut">
              <a:rPr lang="en-GB" smtClean="0"/>
              <a:t>06/09/2017</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250939-9EA2-4312-8932-D72149A61653}" type="slidenum">
              <a:rPr lang="en-GB" smtClean="0"/>
              <a:t>‹#›</a:t>
            </a:fld>
            <a:endParaRPr lang="en-GB" dirty="0"/>
          </a:p>
        </p:txBody>
      </p:sp>
    </p:spTree>
    <p:extLst>
      <p:ext uri="{BB962C8B-B14F-4D97-AF65-F5344CB8AC3E}">
        <p14:creationId xmlns:p14="http://schemas.microsoft.com/office/powerpoint/2010/main" val="2678218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 in small groups to feedback on  what should be part of the strategy for the Forum for 2017.   The framework does not identify clear outcomes for the Forum.  The strategy needs to be clearly focused on ultimately how the Forum contributes to improving outcomes for children and young people.</a:t>
            </a:r>
          </a:p>
        </p:txBody>
      </p:sp>
      <p:sp>
        <p:nvSpPr>
          <p:cNvPr id="4" name="Slide Number Placeholder 3"/>
          <p:cNvSpPr>
            <a:spLocks noGrp="1"/>
          </p:cNvSpPr>
          <p:nvPr>
            <p:ph type="sldNum" sz="quarter" idx="10"/>
          </p:nvPr>
        </p:nvSpPr>
        <p:spPr/>
        <p:txBody>
          <a:bodyPr/>
          <a:lstStyle/>
          <a:p>
            <a:fld id="{18250939-9EA2-4312-8932-D72149A61653}" type="slidenum">
              <a:rPr lang="en-GB" smtClean="0"/>
              <a:t>1</a:t>
            </a:fld>
            <a:endParaRPr lang="en-GB" dirty="0"/>
          </a:p>
        </p:txBody>
      </p:sp>
    </p:spTree>
    <p:extLst>
      <p:ext uri="{BB962C8B-B14F-4D97-AF65-F5344CB8AC3E}">
        <p14:creationId xmlns:p14="http://schemas.microsoft.com/office/powerpoint/2010/main" val="3739443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Reminder – are we happy that these still hold?</a:t>
            </a:r>
          </a:p>
        </p:txBody>
      </p:sp>
      <p:sp>
        <p:nvSpPr>
          <p:cNvPr id="4" name="Slide Number Placeholder 3"/>
          <p:cNvSpPr>
            <a:spLocks noGrp="1"/>
          </p:cNvSpPr>
          <p:nvPr>
            <p:ph type="sldNum" sz="quarter" idx="10"/>
          </p:nvPr>
        </p:nvSpPr>
        <p:spPr/>
        <p:txBody>
          <a:bodyPr/>
          <a:lstStyle/>
          <a:p>
            <a:fld id="{18250939-9EA2-4312-8932-D72149A61653}" type="slidenum">
              <a:rPr lang="en-GB" smtClean="0"/>
              <a:t>2</a:t>
            </a:fld>
            <a:endParaRPr lang="en-GB" dirty="0"/>
          </a:p>
        </p:txBody>
      </p:sp>
    </p:spTree>
    <p:extLst>
      <p:ext uri="{BB962C8B-B14F-4D97-AF65-F5344CB8AC3E}">
        <p14:creationId xmlns:p14="http://schemas.microsoft.com/office/powerpoint/2010/main" val="159584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Thinking about the Forum and what you gain from your attendance.  What works well for you – what doesn’t?  Try to identify actions for the Forum.</a:t>
            </a:r>
          </a:p>
        </p:txBody>
      </p:sp>
      <p:sp>
        <p:nvSpPr>
          <p:cNvPr id="4" name="Slide Number Placeholder 3"/>
          <p:cNvSpPr>
            <a:spLocks noGrp="1"/>
          </p:cNvSpPr>
          <p:nvPr>
            <p:ph type="sldNum" sz="quarter" idx="10"/>
          </p:nvPr>
        </p:nvSpPr>
        <p:spPr/>
        <p:txBody>
          <a:bodyPr/>
          <a:lstStyle/>
          <a:p>
            <a:fld id="{18250939-9EA2-4312-8932-D72149A61653}" type="slidenum">
              <a:rPr lang="en-GB" smtClean="0"/>
              <a:t>3</a:t>
            </a:fld>
            <a:endParaRPr lang="en-GB" dirty="0"/>
          </a:p>
        </p:txBody>
      </p:sp>
    </p:spTree>
    <p:extLst>
      <p:ext uri="{BB962C8B-B14F-4D97-AF65-F5344CB8AC3E}">
        <p14:creationId xmlns:p14="http://schemas.microsoft.com/office/powerpoint/2010/main" val="1887351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2365031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367867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304127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285481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162398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41653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284470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427341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278286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252644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1CCC5E-4AE1-478E-AAA2-41C20F9ABBBF}" type="datetimeFigureOut">
              <a:rPr lang="en-GB" smtClean="0"/>
              <a:t>06/09/2017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3DBD54-81D7-4A4C-8204-B412CA3B98DC}" type="slidenum">
              <a:rPr lang="en-GB" smtClean="0"/>
              <a:t>‹#›</a:t>
            </a:fld>
            <a:endParaRPr lang="en-GB" dirty="0"/>
          </a:p>
        </p:txBody>
      </p:sp>
    </p:spTree>
    <p:extLst>
      <p:ext uri="{BB962C8B-B14F-4D97-AF65-F5344CB8AC3E}">
        <p14:creationId xmlns:p14="http://schemas.microsoft.com/office/powerpoint/2010/main" val="1073562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CCC5E-4AE1-478E-AAA2-41C20F9ABBBF}" type="datetimeFigureOut">
              <a:rPr lang="en-GB" smtClean="0"/>
              <a:t>06/09/2017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DBD54-81D7-4A4C-8204-B412CA3B98DC}" type="slidenum">
              <a:rPr lang="en-GB" smtClean="0"/>
              <a:t>‹#›</a:t>
            </a:fld>
            <a:endParaRPr lang="en-GB" dirty="0"/>
          </a:p>
        </p:txBody>
      </p:sp>
    </p:spTree>
    <p:extLst>
      <p:ext uri="{BB962C8B-B14F-4D97-AF65-F5344CB8AC3E}">
        <p14:creationId xmlns:p14="http://schemas.microsoft.com/office/powerpoint/2010/main" val="1920357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7672" y="6315628"/>
            <a:ext cx="2016224" cy="331783"/>
          </a:xfrm>
          <a:prstGeom prst="rect">
            <a:avLst/>
          </a:prstGeom>
        </p:spPr>
      </p:pic>
      <p:sp>
        <p:nvSpPr>
          <p:cNvPr id="11" name="TextBox 10"/>
          <p:cNvSpPr txBox="1"/>
          <p:nvPr/>
        </p:nvSpPr>
        <p:spPr>
          <a:xfrm>
            <a:off x="251520" y="3429000"/>
            <a:ext cx="8601463" cy="830997"/>
          </a:xfrm>
          <a:prstGeom prst="rect">
            <a:avLst/>
          </a:prstGeom>
          <a:noFill/>
        </p:spPr>
        <p:txBody>
          <a:bodyPr wrap="square" rtlCol="0">
            <a:spAutoFit/>
          </a:bodyPr>
          <a:lstStyle/>
          <a:p>
            <a:pPr algn="ctr"/>
            <a:r>
              <a:rPr lang="en-GB" sz="4800" b="1" dirty="0">
                <a:solidFill>
                  <a:srgbClr val="008AA4"/>
                </a:solidFill>
                <a:latin typeface="Arial" pitchFamily="34" charset="0"/>
                <a:cs typeface="Arial" pitchFamily="34" charset="0"/>
              </a:rPr>
              <a:t>Forum Strategy 2017-20</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3714" y="188640"/>
            <a:ext cx="2877074" cy="3035557"/>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9345" y="6105712"/>
            <a:ext cx="1801368" cy="612648"/>
          </a:xfrm>
          <a:prstGeom prst="rect">
            <a:avLst/>
          </a:prstGeom>
        </p:spPr>
      </p:pic>
    </p:spTree>
    <p:extLst>
      <p:ext uri="{BB962C8B-B14F-4D97-AF65-F5344CB8AC3E}">
        <p14:creationId xmlns:p14="http://schemas.microsoft.com/office/powerpoint/2010/main" val="319007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6246144"/>
            <a:ext cx="2016224" cy="331783"/>
          </a:xfrm>
          <a:prstGeom prst="rect">
            <a:avLst/>
          </a:prstGeom>
        </p:spPr>
      </p:pic>
      <p:sp>
        <p:nvSpPr>
          <p:cNvPr id="11" name="TextBox 10"/>
          <p:cNvSpPr txBox="1"/>
          <p:nvPr/>
        </p:nvSpPr>
        <p:spPr>
          <a:xfrm>
            <a:off x="74993" y="620688"/>
            <a:ext cx="8601463" cy="707886"/>
          </a:xfrm>
          <a:prstGeom prst="rect">
            <a:avLst/>
          </a:prstGeom>
          <a:noFill/>
        </p:spPr>
        <p:txBody>
          <a:bodyPr wrap="square" rtlCol="0">
            <a:spAutoFit/>
          </a:bodyPr>
          <a:lstStyle/>
          <a:p>
            <a:pPr algn="ctr"/>
            <a:r>
              <a:rPr lang="en-GB" sz="4000" b="1" dirty="0">
                <a:solidFill>
                  <a:srgbClr val="008AA4"/>
                </a:solidFill>
                <a:latin typeface="Arial" pitchFamily="34" charset="0"/>
                <a:cs typeface="Arial" pitchFamily="34" charset="0"/>
              </a:rPr>
              <a:t>Strategy Principles</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568" y="5308909"/>
            <a:ext cx="1202764" cy="1269018"/>
          </a:xfrm>
          <a:prstGeom prst="rect">
            <a:avLst/>
          </a:prstGeom>
        </p:spPr>
      </p:pic>
      <p:sp>
        <p:nvSpPr>
          <p:cNvPr id="2" name="TextBox 1">
            <a:extLst>
              <a:ext uri="{FF2B5EF4-FFF2-40B4-BE49-F238E27FC236}">
                <a16:creationId xmlns:a16="http://schemas.microsoft.com/office/drawing/2014/main" id="{8FA1F53A-A57C-48A8-B1A3-646D8F9ACC84}"/>
              </a:ext>
            </a:extLst>
          </p:cNvPr>
          <p:cNvSpPr txBox="1"/>
          <p:nvPr/>
        </p:nvSpPr>
        <p:spPr>
          <a:xfrm>
            <a:off x="683568" y="1772816"/>
            <a:ext cx="7992888" cy="3785652"/>
          </a:xfrm>
          <a:prstGeom prst="rect">
            <a:avLst/>
          </a:prstGeom>
          <a:noFill/>
        </p:spPr>
        <p:txBody>
          <a:bodyPr wrap="square" rtlCol="0">
            <a:spAutoFit/>
          </a:bodyPr>
          <a:lstStyle/>
          <a:p>
            <a:pPr marL="285750" lvl="0" indent="-285750">
              <a:buFont typeface="Arial" panose="020B0604020202020204" pitchFamily="34" charset="0"/>
              <a:buChar char="•"/>
            </a:pPr>
            <a:r>
              <a:rPr lang="en-GB" sz="2400" dirty="0">
                <a:latin typeface="Arial Narrow" panose="020B0606020202030204" pitchFamily="34" charset="0"/>
                <a:cs typeface="Arial" panose="020B0604020202020204" pitchFamily="34" charset="0"/>
              </a:rPr>
              <a:t>All activity must work towards improve outcomes for children, young people and families</a:t>
            </a:r>
          </a:p>
          <a:p>
            <a:pPr marL="285750" lvl="0" indent="-285750">
              <a:buFont typeface="Arial" panose="020B0604020202020204" pitchFamily="34" charset="0"/>
              <a:buChar char="•"/>
            </a:pPr>
            <a:r>
              <a:rPr lang="en-GB" sz="2400" dirty="0">
                <a:latin typeface="Arial Narrow" panose="020B0606020202030204" pitchFamily="34" charset="0"/>
                <a:cs typeface="Arial" panose="020B0604020202020204" pitchFamily="34" charset="0"/>
              </a:rPr>
              <a:t>All organisations (no matter their size) have an equal value in contributing to the children and young people’s agenda</a:t>
            </a:r>
          </a:p>
          <a:p>
            <a:pPr marL="285750" lvl="0" indent="-285750">
              <a:buFont typeface="Arial" panose="020B0604020202020204" pitchFamily="34" charset="0"/>
              <a:buChar char="•"/>
            </a:pPr>
            <a:r>
              <a:rPr lang="en-GB" sz="2400" dirty="0">
                <a:latin typeface="Arial Narrow" panose="020B0606020202030204" pitchFamily="34" charset="0"/>
                <a:cs typeface="Arial" panose="020B0604020202020204" pitchFamily="34" charset="0"/>
              </a:rPr>
              <a:t>We uphold openness and transparency amongst partners</a:t>
            </a:r>
          </a:p>
          <a:p>
            <a:pPr marL="285750" lvl="0" indent="-285750">
              <a:buFont typeface="Arial" panose="020B0604020202020204" pitchFamily="34" charset="0"/>
              <a:buChar char="•"/>
            </a:pPr>
            <a:r>
              <a:rPr lang="en-GB" sz="2400" dirty="0">
                <a:latin typeface="Arial Narrow" panose="020B0606020202030204" pitchFamily="34" charset="0"/>
                <a:cs typeface="Arial" panose="020B0604020202020204" pitchFamily="34" charset="0"/>
              </a:rPr>
              <a:t>We unite behind our common aims and always seek to speak with one voice, but recognise that the sector does not have a single voice</a:t>
            </a:r>
          </a:p>
          <a:p>
            <a:br>
              <a:rPr lang="en-GB" sz="2400" b="1" dirty="0">
                <a:latin typeface="Arial Narrow" panose="020B0606020202030204" pitchFamily="34" charset="0"/>
                <a:cs typeface="Arial" panose="020B0604020202020204" pitchFamily="34" charset="0"/>
              </a:rPr>
            </a:br>
            <a:endParaRPr lang="en-GB" sz="24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9675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6246144"/>
            <a:ext cx="2016224" cy="331783"/>
          </a:xfrm>
          <a:prstGeom prst="rect">
            <a:avLst/>
          </a:prstGeom>
        </p:spPr>
      </p:pic>
      <p:sp>
        <p:nvSpPr>
          <p:cNvPr id="11" name="TextBox 10"/>
          <p:cNvSpPr txBox="1"/>
          <p:nvPr/>
        </p:nvSpPr>
        <p:spPr>
          <a:xfrm>
            <a:off x="74993" y="620688"/>
            <a:ext cx="8601463" cy="707886"/>
          </a:xfrm>
          <a:prstGeom prst="rect">
            <a:avLst/>
          </a:prstGeom>
          <a:noFill/>
        </p:spPr>
        <p:txBody>
          <a:bodyPr wrap="square" rtlCol="0">
            <a:spAutoFit/>
          </a:bodyPr>
          <a:lstStyle/>
          <a:p>
            <a:pPr algn="ctr"/>
            <a:r>
              <a:rPr lang="en-GB" sz="4000" b="1" dirty="0">
                <a:solidFill>
                  <a:srgbClr val="008AA4"/>
                </a:solidFill>
                <a:latin typeface="Arial" pitchFamily="34" charset="0"/>
                <a:cs typeface="Arial" pitchFamily="34" charset="0"/>
              </a:rPr>
              <a:t>In small groups consider</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568" y="5308909"/>
            <a:ext cx="1202764" cy="1269018"/>
          </a:xfrm>
          <a:prstGeom prst="rect">
            <a:avLst/>
          </a:prstGeom>
        </p:spPr>
      </p:pic>
      <p:sp>
        <p:nvSpPr>
          <p:cNvPr id="2" name="TextBox 1">
            <a:extLst>
              <a:ext uri="{FF2B5EF4-FFF2-40B4-BE49-F238E27FC236}">
                <a16:creationId xmlns:a16="http://schemas.microsoft.com/office/drawing/2014/main" id="{8FA1F53A-A57C-48A8-B1A3-646D8F9ACC84}"/>
              </a:ext>
            </a:extLst>
          </p:cNvPr>
          <p:cNvSpPr txBox="1"/>
          <p:nvPr/>
        </p:nvSpPr>
        <p:spPr>
          <a:xfrm>
            <a:off x="683568" y="1328574"/>
            <a:ext cx="7992888" cy="4031873"/>
          </a:xfrm>
          <a:prstGeom prst="rect">
            <a:avLst/>
          </a:prstGeom>
          <a:noFill/>
        </p:spPr>
        <p:txBody>
          <a:bodyPr wrap="square" rtlCol="0">
            <a:spAutoFit/>
          </a:bodyPr>
          <a:lstStyle/>
          <a:p>
            <a:pPr marL="285750" lvl="0" indent="-285750">
              <a:buFont typeface="Arial" panose="020B0604020202020204" pitchFamily="34" charset="0"/>
              <a:buChar char="•"/>
            </a:pPr>
            <a:r>
              <a:rPr lang="en-GB" sz="3200" dirty="0">
                <a:latin typeface="Arial" panose="020B0604020202020204" pitchFamily="34" charset="0"/>
                <a:cs typeface="Arial" panose="020B0604020202020204" pitchFamily="34" charset="0"/>
              </a:rPr>
              <a:t>How can we improve outcomes for children, young people and families through the work of the Forum?</a:t>
            </a:r>
          </a:p>
          <a:p>
            <a:pPr marL="285750" lvl="0" indent="-285750">
              <a:buFont typeface="Arial" panose="020B0604020202020204" pitchFamily="34" charset="0"/>
              <a:buChar char="•"/>
            </a:pPr>
            <a:r>
              <a:rPr lang="en-GB" sz="3200" dirty="0">
                <a:latin typeface="Arial" panose="020B0604020202020204" pitchFamily="34" charset="0"/>
                <a:cs typeface="Arial" panose="020B0604020202020204" pitchFamily="34" charset="0"/>
              </a:rPr>
              <a:t>What is the value in us coming together? </a:t>
            </a:r>
          </a:p>
          <a:p>
            <a:pPr marL="285750" lvl="0" indent="-285750">
              <a:buFont typeface="Arial" panose="020B0604020202020204" pitchFamily="34" charset="0"/>
              <a:buChar char="•"/>
            </a:pPr>
            <a:r>
              <a:rPr lang="en-GB" sz="3200" dirty="0">
                <a:latin typeface="Arial" panose="020B0604020202020204" pitchFamily="34" charset="0"/>
                <a:cs typeface="Arial" panose="020B0604020202020204" pitchFamily="34" charset="0"/>
              </a:rPr>
              <a:t>What can we achieve together that makes a difference?</a:t>
            </a:r>
          </a:p>
          <a:p>
            <a:pPr marL="285750" lvl="0" indent="-285750">
              <a:buFont typeface="Arial" panose="020B0604020202020204" pitchFamily="34" charset="0"/>
              <a:buChar char="•"/>
            </a:pPr>
            <a:r>
              <a:rPr lang="en-GB" sz="3200" dirty="0">
                <a:latin typeface="Arial" panose="020B0604020202020204" pitchFamily="34" charset="0"/>
                <a:cs typeface="Arial" panose="020B0604020202020204" pitchFamily="34" charset="0"/>
              </a:rPr>
              <a:t>Can we improve our link to the Sector Leadership Group? </a:t>
            </a:r>
          </a:p>
        </p:txBody>
      </p:sp>
    </p:spTree>
    <p:extLst>
      <p:ext uri="{BB962C8B-B14F-4D97-AF65-F5344CB8AC3E}">
        <p14:creationId xmlns:p14="http://schemas.microsoft.com/office/powerpoint/2010/main" val="61019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221</Words>
  <Application>Microsoft Office PowerPoint</Application>
  <PresentationFormat>On-screen Show (4:3)</PresentationFormat>
  <Paragraphs>18</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Narrow</vt:lpstr>
      <vt:lpstr>Calibri</vt:lpstr>
      <vt:lpstr>Office Theme</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jess.dillon</dc:creator>
  <cp:lastModifiedBy>Cindee Crehan</cp:lastModifiedBy>
  <cp:revision>30</cp:revision>
  <dcterms:created xsi:type="dcterms:W3CDTF">2012-06-29T09:19:59Z</dcterms:created>
  <dcterms:modified xsi:type="dcterms:W3CDTF">2017-09-06T09:43:14Z</dcterms:modified>
</cp:coreProperties>
</file>