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A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987C706-4D00-4B95-979C-4881C6BFEE05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B82283C-D922-47AA-89E4-B80A5581D0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161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03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67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27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81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98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3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0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41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8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44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6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CCC5E-4AE1-478E-AAA2-41C20F9ABBBF}" type="datetimeFigureOut">
              <a:rPr lang="en-GB" smtClean="0"/>
              <a:t>04/03/2020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BD54-81D7-4A4C-8204-B412CA3B98D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35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37725" y="3501008"/>
            <a:ext cx="8601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008AA4"/>
                </a:solidFill>
                <a:latin typeface="Arial Narrow" panose="020B0606020202030204" pitchFamily="34" charset="0"/>
                <a:cs typeface="Arial" pitchFamily="34" charset="0"/>
              </a:rPr>
              <a:t>Representation</a:t>
            </a:r>
            <a:endParaRPr lang="en-GB" sz="4800" b="1" dirty="0">
              <a:solidFill>
                <a:srgbClr val="008AA4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A48EC096-2F49-4CF4-8ABA-D3B5F5BB2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495" y="476672"/>
            <a:ext cx="2301010" cy="24277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61618E7-CE96-4202-9A4E-737C263D7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789" y="5589240"/>
            <a:ext cx="2915816" cy="6688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349239"/>
            <a:ext cx="3471732" cy="90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75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008AA4"/>
                </a:solidFill>
                <a:latin typeface="Arial Narrow" panose="020B0606020202030204" pitchFamily="34" charset="0"/>
                <a:ea typeface="+mn-ea"/>
                <a:cs typeface="Arial" pitchFamily="34" charset="0"/>
              </a:rPr>
              <a:t>The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53" y="1951038"/>
            <a:ext cx="8229600" cy="4525963"/>
          </a:xfrm>
        </p:spPr>
        <p:txBody>
          <a:bodyPr/>
          <a:lstStyle/>
          <a:p>
            <a:r>
              <a:rPr lang="en-GB" dirty="0" smtClean="0"/>
              <a:t>What are the key issues that the children, young people and families you support are dealing with?</a:t>
            </a:r>
          </a:p>
          <a:p>
            <a:r>
              <a:rPr lang="en-GB" dirty="0" smtClean="0"/>
              <a:t>What are the key issues that your organisation is currently facing?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61618E7-CE96-4202-9A4E-737C263D76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789" y="5589240"/>
            <a:ext cx="2915816" cy="6688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48EC096-2F49-4CF4-8ABA-D3B5F5BB2B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15" y="4832736"/>
            <a:ext cx="1726569" cy="18216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544641"/>
            <a:ext cx="2895668" cy="75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47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008AA4"/>
                </a:solidFill>
                <a:latin typeface="Arial Narrow" panose="020B0606020202030204" pitchFamily="34" charset="0"/>
                <a:ea typeface="+mn-ea"/>
                <a:cs typeface="Arial" pitchFamily="34" charset="0"/>
              </a:rPr>
              <a:t>Representative Role</a:t>
            </a:r>
            <a:endParaRPr lang="en-GB" sz="4800" b="1" dirty="0">
              <a:solidFill>
                <a:srgbClr val="008AA4"/>
              </a:solidFill>
              <a:latin typeface="Arial Narrow" panose="020B0606020202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153" y="1951038"/>
            <a:ext cx="8229600" cy="4525963"/>
          </a:xfrm>
        </p:spPr>
        <p:txBody>
          <a:bodyPr/>
          <a:lstStyle/>
          <a:p>
            <a:r>
              <a:rPr lang="en-GB" dirty="0" smtClean="0"/>
              <a:t>How can we improve representation?</a:t>
            </a:r>
          </a:p>
          <a:p>
            <a:r>
              <a:rPr lang="en-GB" dirty="0" smtClean="0"/>
              <a:t>Do the current feedback mechanisms work – can we improve these?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61618E7-CE96-4202-9A4E-737C263D76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789" y="5589240"/>
            <a:ext cx="2915816" cy="6688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48EC096-2F49-4CF4-8ABA-D3B5F5BB2B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15" y="4832736"/>
            <a:ext cx="1726569" cy="18216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464233"/>
            <a:ext cx="2823660" cy="73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2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54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Office Theme</vt:lpstr>
      <vt:lpstr>PowerPoint Presentation</vt:lpstr>
      <vt:lpstr>The Issues</vt:lpstr>
      <vt:lpstr>Representative Role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jess.dillon</dc:creator>
  <cp:lastModifiedBy>Elaine Lincoln</cp:lastModifiedBy>
  <cp:revision>25</cp:revision>
  <cp:lastPrinted>2020-03-02T23:07:13Z</cp:lastPrinted>
  <dcterms:created xsi:type="dcterms:W3CDTF">2012-06-29T09:19:59Z</dcterms:created>
  <dcterms:modified xsi:type="dcterms:W3CDTF">2020-03-04T10:03:30Z</dcterms:modified>
</cp:coreProperties>
</file>