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1708" autoAdjust="0"/>
  </p:normalViewPr>
  <p:slideViewPr>
    <p:cSldViewPr>
      <p:cViewPr>
        <p:scale>
          <a:sx n="57" d="100"/>
          <a:sy n="57" d="100"/>
        </p:scale>
        <p:origin x="-123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7B17C4-6B8B-4FD1-8416-61C1BFFDA0B8}" type="datetimeFigureOut">
              <a:rPr lang="en-GB" smtClean="0"/>
              <a:t>08/09/2016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676582-1FC4-43F4-B9DF-23154E4DD8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4795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 smtClean="0"/>
              <a:t>It has been Tim’s suggestion that as a Forum we could potentially offer opportunities to use the skills, experience and knowledge within our sector to support one another.  </a:t>
            </a:r>
          </a:p>
          <a:p>
            <a:endParaRPr lang="en-GB" baseline="0" dirty="0" smtClean="0"/>
          </a:p>
          <a:p>
            <a:r>
              <a:rPr lang="en-GB" baseline="0" dirty="0" smtClean="0"/>
              <a:t>Over </a:t>
            </a:r>
            <a:r>
              <a:rPr lang="en-GB" baseline="0" dirty="0" smtClean="0"/>
              <a:t>the coming meetings we would like to use a small amount of time to explore how we can better support one another </a:t>
            </a:r>
            <a:r>
              <a:rPr lang="en-GB" baseline="0" dirty="0" smtClean="0"/>
              <a:t>by identifying what are the current needs and identifying some </a:t>
            </a:r>
            <a:r>
              <a:rPr lang="en-GB" baseline="0" dirty="0" smtClean="0"/>
              <a:t>solutions.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676582-1FC4-43F4-B9DF-23154E4DD83A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68411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We</a:t>
            </a:r>
            <a:r>
              <a:rPr lang="en-GB" baseline="0" dirty="0" smtClean="0"/>
              <a:t> </a:t>
            </a:r>
            <a:r>
              <a:rPr lang="en-GB" baseline="0" dirty="0" smtClean="0"/>
              <a:t>have i</a:t>
            </a:r>
            <a:r>
              <a:rPr lang="en-GB" dirty="0" smtClean="0"/>
              <a:t>dentified some possible</a:t>
            </a:r>
            <a:r>
              <a:rPr lang="en-GB" baseline="0" dirty="0" smtClean="0"/>
              <a:t> issues that might be a problem.  Want you to think about the challenges that you face and how these could be addressed within the sector. </a:t>
            </a:r>
          </a:p>
          <a:p>
            <a:endParaRPr lang="en-GB" baseline="0" dirty="0" smtClean="0"/>
          </a:p>
          <a:p>
            <a:r>
              <a:rPr lang="en-GB" baseline="0" dirty="0" smtClean="0"/>
              <a:t>We will take </a:t>
            </a:r>
            <a:r>
              <a:rPr lang="en-GB" baseline="0" dirty="0" smtClean="0"/>
              <a:t>feedback </a:t>
            </a:r>
            <a:r>
              <a:rPr lang="en-GB" baseline="0" dirty="0" smtClean="0"/>
              <a:t>and look at some possible solutions – some of it might be addressed outside of the Forum – i.e. training, but some could </a:t>
            </a:r>
            <a:r>
              <a:rPr lang="en-GB" baseline="0" dirty="0" smtClean="0"/>
              <a:t>be met by colleagues / organisations within the sector.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676582-1FC4-43F4-B9DF-23154E4DD83A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82179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Please address the follow questions and send your responses to the Forum.  Alan and Cindee will collate</a:t>
            </a:r>
            <a:r>
              <a:rPr lang="en-GB" baseline="0" dirty="0" smtClean="0"/>
              <a:t> these and start to match needs and solutions.  We will report back at the next </a:t>
            </a:r>
            <a:r>
              <a:rPr lang="en-GB" baseline="0" smtClean="0"/>
              <a:t>Forum meeting.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676582-1FC4-43F4-B9DF-23154E4DD83A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6648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AF059-F1B6-4F28-A896-F48291344DD0}" type="datetimeFigureOut">
              <a:rPr lang="en-GB" smtClean="0"/>
              <a:t>08/09/2016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F2946-98A8-4D3D-BA04-201A1A4DA8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2858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AF059-F1B6-4F28-A896-F48291344DD0}" type="datetimeFigureOut">
              <a:rPr lang="en-GB" smtClean="0"/>
              <a:t>08/09/2016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F2946-98A8-4D3D-BA04-201A1A4DA8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3309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AF059-F1B6-4F28-A896-F48291344DD0}" type="datetimeFigureOut">
              <a:rPr lang="en-GB" smtClean="0"/>
              <a:t>08/09/2016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F2946-98A8-4D3D-BA04-201A1A4DA8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3300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AF059-F1B6-4F28-A896-F48291344DD0}" type="datetimeFigureOut">
              <a:rPr lang="en-GB" smtClean="0"/>
              <a:t>08/09/2016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F2946-98A8-4D3D-BA04-201A1A4DA8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1585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AF059-F1B6-4F28-A896-F48291344DD0}" type="datetimeFigureOut">
              <a:rPr lang="en-GB" smtClean="0"/>
              <a:t>08/09/2016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F2946-98A8-4D3D-BA04-201A1A4DA8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235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AF059-F1B6-4F28-A896-F48291344DD0}" type="datetimeFigureOut">
              <a:rPr lang="en-GB" smtClean="0"/>
              <a:t>08/09/2016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F2946-98A8-4D3D-BA04-201A1A4DA8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3073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AF059-F1B6-4F28-A896-F48291344DD0}" type="datetimeFigureOut">
              <a:rPr lang="en-GB" smtClean="0"/>
              <a:t>08/09/2016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F2946-98A8-4D3D-BA04-201A1A4DA8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0046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AF059-F1B6-4F28-A896-F48291344DD0}" type="datetimeFigureOut">
              <a:rPr lang="en-GB" smtClean="0"/>
              <a:t>08/09/2016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F2946-98A8-4D3D-BA04-201A1A4DA8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4292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AF059-F1B6-4F28-A896-F48291344DD0}" type="datetimeFigureOut">
              <a:rPr lang="en-GB" smtClean="0"/>
              <a:t>08/09/2016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F2946-98A8-4D3D-BA04-201A1A4DA8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7328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AF059-F1B6-4F28-A896-F48291344DD0}" type="datetimeFigureOut">
              <a:rPr lang="en-GB" smtClean="0"/>
              <a:t>08/09/2016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F2946-98A8-4D3D-BA04-201A1A4DA8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216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AF059-F1B6-4F28-A896-F48291344DD0}" type="datetimeFigureOut">
              <a:rPr lang="en-GB" smtClean="0"/>
              <a:t>08/09/2016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F2946-98A8-4D3D-BA04-201A1A4DA8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2270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BAF059-F1B6-4F28-A896-F48291344DD0}" type="datetimeFigureOut">
              <a:rPr lang="en-GB" smtClean="0"/>
              <a:t>08/09/2016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F2946-98A8-4D3D-BA04-201A1A4DA8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5462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latin typeface="Arial Narrow" panose="020B0606020202030204" pitchFamily="34" charset="0"/>
              </a:rPr>
              <a:t>Sector Sustainability</a:t>
            </a:r>
            <a:endParaRPr lang="en-GB" dirty="0">
              <a:latin typeface="Arial Narrow" panose="020B0606020202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latin typeface="Arial Narrow" panose="020B0606020202030204" pitchFamily="34" charset="0"/>
              </a:rPr>
              <a:t>Alan </a:t>
            </a:r>
            <a:r>
              <a:rPr lang="en-GB" dirty="0" err="1" smtClean="0">
                <a:latin typeface="Arial Narrow" panose="020B0606020202030204" pitchFamily="34" charset="0"/>
              </a:rPr>
              <a:t>Hopley</a:t>
            </a:r>
            <a:endParaRPr lang="en-GB" dirty="0" smtClean="0">
              <a:latin typeface="Arial Narrow" panose="020B0606020202030204" pitchFamily="34" charset="0"/>
            </a:endParaRPr>
          </a:p>
          <a:p>
            <a:r>
              <a:rPr lang="en-GB" dirty="0" smtClean="0">
                <a:latin typeface="Arial Narrow" panose="020B0606020202030204" pitchFamily="34" charset="0"/>
              </a:rPr>
              <a:t>Cindee Crehan</a:t>
            </a:r>
            <a:endParaRPr lang="en-GB" dirty="0">
              <a:latin typeface="Arial Narrow" panose="020B0606020202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32656"/>
            <a:ext cx="3686160" cy="195948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637467"/>
            <a:ext cx="3980493" cy="1349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514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latin typeface="Arial Narrow" panose="020B0606020202030204" pitchFamily="34" charset="0"/>
              </a:rPr>
              <a:t>Building a stronger and supportive sector</a:t>
            </a:r>
            <a:br>
              <a:rPr lang="en-GB" dirty="0" smtClean="0">
                <a:latin typeface="Arial Narrow" panose="020B0606020202030204" pitchFamily="34" charset="0"/>
              </a:rPr>
            </a:br>
            <a:endParaRPr lang="en-GB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Arial Narrow" panose="020B0606020202030204" pitchFamily="34" charset="0"/>
              </a:rPr>
              <a:t>To help build capacity and resilience in smaller voluntary and community sector organisations</a:t>
            </a:r>
          </a:p>
          <a:p>
            <a:r>
              <a:rPr lang="en-GB" dirty="0" smtClean="0">
                <a:latin typeface="Arial Narrow" panose="020B0606020202030204" pitchFamily="34" charset="0"/>
              </a:rPr>
              <a:t>Help you to identify needs</a:t>
            </a:r>
          </a:p>
          <a:p>
            <a:r>
              <a:rPr lang="en-GB" dirty="0" smtClean="0">
                <a:latin typeface="Arial Narrow" panose="020B0606020202030204" pitchFamily="34" charset="0"/>
              </a:rPr>
              <a:t>Identify possible solutions</a:t>
            </a:r>
          </a:p>
          <a:p>
            <a:r>
              <a:rPr lang="en-GB" dirty="0" smtClean="0">
                <a:latin typeface="Arial Narrow" panose="020B0606020202030204" pitchFamily="34" charset="0"/>
              </a:rPr>
              <a:t>Develop support networks </a:t>
            </a:r>
          </a:p>
          <a:p>
            <a:r>
              <a:rPr lang="en-GB" dirty="0" smtClean="0">
                <a:latin typeface="Arial Narrow" panose="020B0606020202030204" pitchFamily="34" charset="0"/>
              </a:rPr>
              <a:t>Match available skills, expertise and capability within larger organisations and across the sector</a:t>
            </a:r>
          </a:p>
          <a:p>
            <a:endParaRPr lang="en-GB" dirty="0">
              <a:latin typeface="Arial Narrow" panose="020B0606020202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664768"/>
            <a:ext cx="1512168" cy="80383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8905" y="5793674"/>
            <a:ext cx="1990247" cy="674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95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 Narrow" panose="020B0606020202030204" pitchFamily="34" charset="0"/>
              </a:rPr>
              <a:t>Possible Issues</a:t>
            </a:r>
            <a:endParaRPr lang="en-GB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>
                <a:latin typeface="Arial Narrow" panose="020B0606020202030204" pitchFamily="34" charset="0"/>
              </a:rPr>
              <a:t>Financially less secure</a:t>
            </a:r>
          </a:p>
          <a:p>
            <a:r>
              <a:rPr lang="en-GB" dirty="0" smtClean="0">
                <a:latin typeface="Arial Narrow" panose="020B0606020202030204" pitchFamily="34" charset="0"/>
              </a:rPr>
              <a:t>Business planning</a:t>
            </a:r>
          </a:p>
          <a:p>
            <a:r>
              <a:rPr lang="en-GB" dirty="0" smtClean="0">
                <a:latin typeface="Arial Narrow" panose="020B0606020202030204" pitchFamily="34" charset="0"/>
              </a:rPr>
              <a:t>Cash flow</a:t>
            </a:r>
          </a:p>
          <a:p>
            <a:r>
              <a:rPr lang="en-GB" dirty="0" smtClean="0">
                <a:latin typeface="Arial Narrow" panose="020B0606020202030204" pitchFamily="34" charset="0"/>
              </a:rPr>
              <a:t>Time management (space to think)</a:t>
            </a:r>
          </a:p>
          <a:p>
            <a:r>
              <a:rPr lang="en-GB" dirty="0" smtClean="0">
                <a:latin typeface="Arial Narrow" panose="020B0606020202030204" pitchFamily="34" charset="0"/>
              </a:rPr>
              <a:t>Quality assurance</a:t>
            </a:r>
          </a:p>
          <a:p>
            <a:r>
              <a:rPr lang="en-GB" dirty="0" smtClean="0">
                <a:latin typeface="Arial Narrow" panose="020B0606020202030204" pitchFamily="34" charset="0"/>
              </a:rPr>
              <a:t>Communication and marketing</a:t>
            </a:r>
          </a:p>
          <a:p>
            <a:r>
              <a:rPr lang="en-GB" dirty="0" smtClean="0">
                <a:latin typeface="Arial Narrow" panose="020B0606020202030204" pitchFamily="34" charset="0"/>
              </a:rPr>
              <a:t>Awareness of opportunities</a:t>
            </a:r>
          </a:p>
          <a:p>
            <a:r>
              <a:rPr lang="en-GB" dirty="0" smtClean="0">
                <a:latin typeface="Arial Narrow" panose="020B0606020202030204" pitchFamily="34" charset="0"/>
              </a:rPr>
              <a:t>Governance, administration and practices</a:t>
            </a:r>
          </a:p>
          <a:p>
            <a:r>
              <a:rPr lang="en-GB" dirty="0" smtClean="0">
                <a:latin typeface="Arial Narrow" panose="020B0606020202030204" pitchFamily="34" charset="0"/>
              </a:rPr>
              <a:t>Planning</a:t>
            </a:r>
            <a:endParaRPr lang="en-GB" dirty="0">
              <a:latin typeface="Arial Narrow" panose="020B0606020202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8905" y="5793674"/>
            <a:ext cx="1990247" cy="67493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664768"/>
            <a:ext cx="1512168" cy="803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8128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 Narrow" panose="020B0606020202030204" pitchFamily="34" charset="0"/>
              </a:rPr>
              <a:t>Exercise</a:t>
            </a:r>
            <a:endParaRPr lang="en-GB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Arial Narrow" panose="020B0606020202030204" pitchFamily="34" charset="0"/>
              </a:rPr>
              <a:t>What are your needs / challenges?</a:t>
            </a:r>
          </a:p>
          <a:p>
            <a:r>
              <a:rPr lang="en-GB" dirty="0" smtClean="0">
                <a:latin typeface="Arial Narrow" panose="020B0606020202030204" pitchFamily="34" charset="0"/>
              </a:rPr>
              <a:t>What could be helpful to you?</a:t>
            </a:r>
          </a:p>
          <a:p>
            <a:r>
              <a:rPr lang="en-GB" dirty="0" smtClean="0">
                <a:latin typeface="Arial Narrow" panose="020B0606020202030204" pitchFamily="34" charset="0"/>
              </a:rPr>
              <a:t>What capacity is there in the sector to address these issues?</a:t>
            </a:r>
          </a:p>
          <a:p>
            <a:endParaRPr lang="en-GB" dirty="0">
              <a:latin typeface="Arial Narrow" panose="020B0606020202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8905" y="5793674"/>
            <a:ext cx="1990247" cy="67493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664768"/>
            <a:ext cx="1512168" cy="803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40838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283</Words>
  <Application>Microsoft Office PowerPoint</Application>
  <PresentationFormat>On-screen Show (4:3)</PresentationFormat>
  <Paragraphs>33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Sector Sustainability</vt:lpstr>
      <vt:lpstr>Building a stronger and supportive sector </vt:lpstr>
      <vt:lpstr>Possible Issues</vt:lpstr>
      <vt:lpstr>Exercise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Sector Sustainability</dc:title>
  <dc:creator>Cindee Crehan</dc:creator>
  <cp:lastModifiedBy>Cindee Crehan</cp:lastModifiedBy>
  <cp:revision>6</cp:revision>
  <dcterms:created xsi:type="dcterms:W3CDTF">2016-09-06T10:31:49Z</dcterms:created>
  <dcterms:modified xsi:type="dcterms:W3CDTF">2016-09-08T12:16:28Z</dcterms:modified>
</cp:coreProperties>
</file>