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6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6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414BC2-6E86-4654-B946-58BE7FAAB4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BAD497A-51D7-4D65-9C1D-8D0D743EF6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B559979-BB1C-4566-90B6-ECFE742C4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A605D-E3E1-41FD-A1B4-A4BA3C365085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7BF8028-C778-4882-9E05-7B763BF28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D23143F-EC37-4E6A-8428-CFECC41C8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63A77-8389-4C8F-B9DF-68780D679D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4279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0C103B4-53A0-415A-94A0-D5BFEED17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330B38F-5F82-4940-9A5B-0929F7E74E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74A3A17-8735-44B1-84E8-4866930E2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A605D-E3E1-41FD-A1B4-A4BA3C365085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B11BDC6-8A8D-4572-AEFA-108367C93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195A3CA-9431-44BD-A6AD-12B92E202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63A77-8389-4C8F-B9DF-68780D679D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5832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95DA59E-A7C5-4859-B736-A023D4EF41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42017A5-1F10-42C0-B99D-FC6D3981BF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A2DC69B-A052-4448-84C1-4F37D2C82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A605D-E3E1-41FD-A1B4-A4BA3C365085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A526BD3-2CC0-486B-9D36-84F502C94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5E62DC4-5D19-4558-867B-E44FE0BDB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63A77-8389-4C8F-B9DF-68780D679D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3174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D28255-2E5C-423B-AA1A-2F6975705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A4F4566-C8A5-45E4-9C00-42C62D0BF3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22DFC58-0989-485D-AAF9-F7B62D63C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A605D-E3E1-41FD-A1B4-A4BA3C365085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9FF90C1-B755-4868-92B3-E33069B64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5B34486-EC6A-4252-A4D3-EBBC3130A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63A77-8389-4C8F-B9DF-68780D679D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256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B6F149-29B2-43C2-B342-E83066163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45D8250-8277-4F16-887D-403955079B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D06E0D4-4106-45AC-88A5-432CF3BDE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A605D-E3E1-41FD-A1B4-A4BA3C365085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B80DAB1-D6E2-41C3-A4F2-E2E3161AB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6BBBBC7-A19C-4C87-BE75-8769C22D6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63A77-8389-4C8F-B9DF-68780D679D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1089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BDBB27-8B3E-4DDF-BADF-DA4F0552D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C89E8A6-7C91-4643-BE11-7771DF1A51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B3AC9F0-4BFB-4B9D-9B79-9123E8E8E1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048219F-062F-4316-9EDE-332B98E24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A605D-E3E1-41FD-A1B4-A4BA3C365085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2D9C0C4-0356-4347-9EEE-E1651E787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11F7210-AFF2-4B58-A726-59F8C2516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63A77-8389-4C8F-B9DF-68780D679D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1109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6152EE-46D4-485E-A38C-4CD6A6B32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0EC4F54-1E05-42FE-A1D0-E263614FAF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D6BE152-4231-489A-9B67-F826C741AD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BF9EF1C-DCC7-4D85-A7B9-44892123F2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6B57A97-8408-4D5E-A589-110BDA4796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A4E943FB-E352-44F0-938F-6AB52A9C6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A605D-E3E1-41FD-A1B4-A4BA3C365085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E1B76914-030F-4388-9EB5-D934A063A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749C6F92-4F52-4D10-BC7B-3F345812F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63A77-8389-4C8F-B9DF-68780D679D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520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92D3D3-4A61-4ACC-A49A-CBEF60C79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005FF47B-6F91-4A58-819A-0D0E78E92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A605D-E3E1-41FD-A1B4-A4BA3C365085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489C6B5-E279-4C9E-BCA3-A553C8335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EEE8401-657B-4687-9267-FA2CB4D05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63A77-8389-4C8F-B9DF-68780D679D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7097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8F6D8289-66F8-4D44-B0D0-41EF33753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A605D-E3E1-41FD-A1B4-A4BA3C365085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9A3D7A04-D508-4884-87B9-F5A880749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FAA6DD6-DCDB-46A1-A3C7-48EC21111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63A77-8389-4C8F-B9DF-68780D679D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27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34E9A38-3C8D-46B3-BA5B-B6774E956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61561FC-47E0-4EBE-86C9-3DA9C88237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F5AC72F-D10A-48EA-9377-4DF0DEDA00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86E66F0-DC63-4F95-A2E6-1D4521348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A605D-E3E1-41FD-A1B4-A4BA3C365085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59BFC53-D646-478F-80A8-C199F8631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6D63607-82E1-454C-959E-93EE1C0B3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63A77-8389-4C8F-B9DF-68780D679D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583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562699-8EC0-4180-B72A-7B8B4C772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0C0EAE33-4C20-4AC2-BCFA-6E4F338BBD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5ED21F2-3ADE-46E2-9EB6-46634A9236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BC81F09-7ABC-44A5-880E-DCF61561D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A605D-E3E1-41FD-A1B4-A4BA3C365085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F864A29-DC34-46CF-82F9-34C4FC0C7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18F9FDA-62A4-4525-8D4D-1BDCB1A35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63A77-8389-4C8F-B9DF-68780D679D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9872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55EFD82D-AFB3-471B-A5A6-62B8EE5EB7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6ABDD9E-6CB7-4236-8BE3-8F29AE8F0E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2BE3079-F10A-4ED8-B0FA-B32ED1523D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A605D-E3E1-41FD-A1B4-A4BA3C365085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FFE846E-C375-4EE1-AECC-F8B1935943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B1211D9-23DD-41F5-8507-F6A0F9E048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63A77-8389-4C8F-B9DF-68780D679D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2474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2F3151D-37FA-4A2A-A25F-48A5EB2AB1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77848" y="1808627"/>
            <a:ext cx="7436304" cy="4303712"/>
          </a:xfrm>
        </p:spPr>
        <p:txBody>
          <a:bodyPr/>
          <a:lstStyle/>
          <a:p>
            <a:r>
              <a:rPr lang="en-GB" b="1" dirty="0"/>
              <a:t>Save the Date:</a:t>
            </a:r>
          </a:p>
          <a:p>
            <a:r>
              <a:rPr lang="en-GB" dirty="0"/>
              <a:t>Engagement sessions for front line workers from any sector with an interest in CAMHS transformation.  </a:t>
            </a:r>
          </a:p>
          <a:p>
            <a:r>
              <a:rPr lang="en-GB" dirty="0"/>
              <a:t>Locations around Norfolk &amp; Waveney TBC.</a:t>
            </a:r>
          </a:p>
          <a:p>
            <a:r>
              <a:rPr lang="en-GB" dirty="0"/>
              <a:t> </a:t>
            </a:r>
          </a:p>
          <a:p>
            <a:r>
              <a:rPr lang="en-GB" dirty="0"/>
              <a:t>Thursday 3</a:t>
            </a:r>
            <a:r>
              <a:rPr lang="en-GB" baseline="30000" dirty="0"/>
              <a:t>rd</a:t>
            </a:r>
            <a:r>
              <a:rPr lang="en-GB" dirty="0"/>
              <a:t> October: 0900–1230</a:t>
            </a:r>
          </a:p>
          <a:p>
            <a:r>
              <a:rPr lang="en-GB" dirty="0"/>
              <a:t>Friday 4</a:t>
            </a:r>
            <a:r>
              <a:rPr lang="en-GB" baseline="30000" dirty="0"/>
              <a:t>th</a:t>
            </a:r>
            <a:r>
              <a:rPr lang="en-GB" dirty="0"/>
              <a:t> October: 0900–1230 &amp; 1300-1700</a:t>
            </a:r>
          </a:p>
          <a:p>
            <a:r>
              <a:rPr lang="en-GB" dirty="0"/>
              <a:t>Monday 7</a:t>
            </a:r>
            <a:r>
              <a:rPr lang="en-GB" baseline="30000" dirty="0"/>
              <a:t>th</a:t>
            </a:r>
            <a:r>
              <a:rPr lang="en-GB" dirty="0"/>
              <a:t> October: 0900-1230 &amp; 1300-1700</a:t>
            </a:r>
          </a:p>
          <a:p>
            <a:r>
              <a:rPr lang="en-GB" dirty="0"/>
              <a:t>Tuesday 8</a:t>
            </a:r>
            <a:r>
              <a:rPr lang="en-GB" baseline="30000" dirty="0"/>
              <a:t>th</a:t>
            </a:r>
            <a:r>
              <a:rPr lang="en-GB" dirty="0"/>
              <a:t> October: 0900-1230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0A818783-051F-4ACC-B6B4-8413A6A967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5426" y="745661"/>
            <a:ext cx="2560518" cy="552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5947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52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Paylor, Simon</dc:creator>
  <cp:lastModifiedBy>Elaine Lincoln</cp:lastModifiedBy>
  <cp:revision>2</cp:revision>
  <dcterms:created xsi:type="dcterms:W3CDTF">2019-09-06T13:05:24Z</dcterms:created>
  <dcterms:modified xsi:type="dcterms:W3CDTF">2019-09-06T13:20:47Z</dcterms:modified>
</cp:coreProperties>
</file>